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2" r:id="rId4"/>
    <p:sldId id="283" r:id="rId5"/>
    <p:sldId id="275" r:id="rId6"/>
    <p:sldId id="280" r:id="rId7"/>
    <p:sldId id="281" r:id="rId8"/>
    <p:sldId id="286" r:id="rId9"/>
    <p:sldId id="277" r:id="rId10"/>
    <p:sldId id="279" r:id="rId11"/>
    <p:sldId id="287" r:id="rId12"/>
    <p:sldId id="257" r:id="rId13"/>
    <p:sldId id="274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7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turtlebot3.robotis.com/en/lates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구동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OpenCR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테스트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RC100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키보드 테스트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70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못다한 이야기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31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대여 가능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TB3 </a:t>
            </a:r>
            <a:r>
              <a:rPr lang="ko-KR" altLang="en-US" dirty="0" smtClean="0"/>
              <a:t>대여 대장에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”)</a:t>
            </a:r>
          </a:p>
          <a:p>
            <a:endParaRPr lang="en-US" altLang="ko-KR" dirty="0"/>
          </a:p>
          <a:p>
            <a:r>
              <a:rPr lang="en-US" altLang="ko-KR" dirty="0" smtClean="0"/>
              <a:t>S/W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실패했</a:t>
            </a:r>
            <a:r>
              <a:rPr lang="ko-KR" altLang="en-US" dirty="0"/>
              <a:t>을</a:t>
            </a:r>
            <a:r>
              <a:rPr lang="ko-KR" altLang="en-US" dirty="0" smtClean="0"/>
              <a:t> 시 </a:t>
            </a:r>
            <a:r>
              <a:rPr lang="en-US" altLang="ko-KR" dirty="0" err="1" smtClean="0"/>
              <a:t>uSD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기타 자재는 원래 상태로 복귀</a:t>
            </a:r>
            <a:r>
              <a:rPr lang="en-US" altLang="ko-KR" dirty="0" smtClean="0"/>
              <a:t>!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할 일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err="1" smtClean="0"/>
              <a:t>셋업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간단 </a:t>
            </a:r>
            <a:r>
              <a:rPr lang="ko-KR" altLang="en-US" dirty="0" smtClean="0"/>
              <a:t>구동 테스트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못다한 이야기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 남으면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835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Feedback </a:t>
            </a:r>
            <a:r>
              <a:rPr lang="ko-KR" altLang="en-US" dirty="0"/>
              <a:t>안내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https://</a:t>
            </a:r>
          </a:p>
        </p:txBody>
      </p:sp>
    </p:spTree>
    <p:extLst>
      <p:ext uri="{BB962C8B-B14F-4D97-AF65-F5344CB8AC3E}">
        <p14:creationId xmlns:p14="http://schemas.microsoft.com/office/powerpoint/2010/main" val="17651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8412279" y="1635096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2" name="타원 111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/>
          <p:cNvGrpSpPr/>
          <p:nvPr/>
        </p:nvGrpSpPr>
        <p:grpSpPr>
          <a:xfrm>
            <a:off x="7459944" y="1635096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9" name="타원 118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804248" y="2730875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원통 19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통 20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25" name="평행 사변형 24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5" name="그룹 124"/>
          <p:cNvGrpSpPr/>
          <p:nvPr/>
        </p:nvGrpSpPr>
        <p:grpSpPr>
          <a:xfrm>
            <a:off x="7017151" y="2829129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타원 125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/>
          <p:cNvGrpSpPr/>
          <p:nvPr/>
        </p:nvGrpSpPr>
        <p:grpSpPr>
          <a:xfrm>
            <a:off x="6064816" y="2829129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3" name="타원 132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4932448" y="1627088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8" name="타원 97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3980113" y="1627088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5" name="타원 104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연결선 105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206283" y="2751060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원통 10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통 11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원통 13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통 14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5" name="평행 사변형 4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3537320" y="2697614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4" name="타원 83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2584985" y="2697614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타원 90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1752051" y="4001973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" name="원통 28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통 30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통 31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34" name="평행 사변형 33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815532" y="3966180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7" name="타원 76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863197" y="3966180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타원 54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 smtClean="0"/>
              <a:t>셋업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5439778" y="4031819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8" name="원통 37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통 40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43" name="평행 사변형 42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233510" y="5211542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7" name="원통 46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원통 47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통 48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52" name="평행 사변형 51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954589" y="5202094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LIDAR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842412" y="4006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VR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363922" y="274910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ML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6417865" y="40347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/>
              <a:t>제</a:t>
            </a:r>
            <a:r>
              <a:rPr lang="ko-KR" altLang="en-US" i="1"/>
              <a:t>어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7918371" y="27308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SE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4785315" y="6075719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셋업하는</a:t>
            </a:r>
            <a:r>
              <a:rPr lang="ko-KR" altLang="en-US" b="1" dirty="0" smtClean="0"/>
              <a:t> 동안 제품 </a:t>
            </a:r>
            <a:r>
              <a:rPr lang="en-US" altLang="ko-KR" b="1" dirty="0" smtClean="0"/>
              <a:t>Feedback </a:t>
            </a:r>
            <a:r>
              <a:rPr lang="ko-KR" altLang="en-US" b="1" dirty="0" smtClean="0"/>
              <a:t>진행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52475" y="1556792"/>
            <a:ext cx="2752725" cy="2076450"/>
            <a:chOff x="354124" y="2341625"/>
            <a:chExt cx="3965861" cy="2991550"/>
          </a:xfrm>
        </p:grpSpPr>
        <p:pic>
          <p:nvPicPr>
            <p:cNvPr id="140" name="Picture 2" descr="노트북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" t="7758" r="4349" b="9588"/>
            <a:stretch/>
          </p:blipFill>
          <p:spPr bwMode="auto">
            <a:xfrm>
              <a:off x="354124" y="2341625"/>
              <a:ext cx="3965861" cy="299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123728" y="4276396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내용 개체 틀 2"/>
          <p:cNvSpPr>
            <a:spLocks noGrp="1"/>
          </p:cNvSpPr>
          <p:nvPr>
            <p:ph idx="1"/>
          </p:nvPr>
        </p:nvSpPr>
        <p:spPr>
          <a:xfrm>
            <a:off x="625759" y="3633242"/>
            <a:ext cx="3048000" cy="3600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500" dirty="0" smtClean="0"/>
              <a:t>Laptop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(Ubuntu 16.04 installed)</a:t>
            </a:r>
            <a:endParaRPr lang="en-US" altLang="ko-KR" sz="1500" dirty="0" smtClean="0"/>
          </a:p>
        </p:txBody>
      </p:sp>
      <p:pic>
        <p:nvPicPr>
          <p:cNvPr id="1026" name="Picture 2" descr="박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67" y="1556792"/>
            <a:ext cx="2344665" cy="19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505200" y="3631196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TURTLEBOT3 Kit</a:t>
            </a:r>
            <a:endParaRPr lang="en-US" altLang="ko-KR" sz="1500" dirty="0" smtClean="0"/>
          </a:p>
        </p:txBody>
      </p:sp>
      <p:pic>
        <p:nvPicPr>
          <p:cNvPr id="1028" name="Picture 4" descr="모니터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991236"/>
            <a:ext cx="2752725" cy="22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06709" y="6381328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Monitor</a:t>
            </a:r>
            <a:endParaRPr lang="en-US" altLang="ko-KR" sz="1500" dirty="0" smtClean="0"/>
          </a:p>
        </p:txBody>
      </p:sp>
      <p:pic>
        <p:nvPicPr>
          <p:cNvPr id="1030" name="Picture 6" descr="transcend sd reader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6325" r="12061" b="11752"/>
          <a:stretch/>
        </p:blipFill>
        <p:spPr bwMode="auto">
          <a:xfrm>
            <a:off x="4011025" y="4434362"/>
            <a:ext cx="2036348" cy="153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3505200" y="6381328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err="1" smtClean="0"/>
              <a:t>uSD</a:t>
            </a:r>
            <a:r>
              <a:rPr lang="en-US" altLang="ko-KR" sz="1500" dirty="0" smtClean="0"/>
              <a:t> Card Reader</a:t>
            </a:r>
            <a:endParaRPr lang="en-US" altLang="ko-KR" sz="1500" dirty="0" smtClean="0"/>
          </a:p>
        </p:txBody>
      </p:sp>
      <p:pic>
        <p:nvPicPr>
          <p:cNvPr id="1032" name="Picture 8" descr="HDMI cable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4318695"/>
            <a:ext cx="1765970" cy="1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5962985" y="6381328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HDMI cable</a:t>
            </a:r>
            <a:endParaRPr lang="en-US" altLang="ko-KR" sz="1500" dirty="0" smtClean="0"/>
          </a:p>
        </p:txBody>
      </p:sp>
      <p:pic>
        <p:nvPicPr>
          <p:cNvPr id="1034" name="Picture 10" descr="logitech keyboard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03" y="1657353"/>
            <a:ext cx="2022163" cy="17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962984" y="3633242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Keyboard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4517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sp>
        <p:nvSpPr>
          <p:cNvPr id="5" name="직사각형 4">
            <a:hlinkClick r:id="rId2"/>
          </p:cNvPr>
          <p:cNvSpPr/>
          <p:nvPr/>
        </p:nvSpPr>
        <p:spPr>
          <a:xfrm>
            <a:off x="2440422" y="5589240"/>
            <a:ext cx="4263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turtlebot3.robotis.com/en/latest/</a:t>
            </a:r>
            <a:endParaRPr lang="ko-KR" altLang="en-US" dirty="0"/>
          </a:p>
        </p:txBody>
      </p:sp>
      <p:pic>
        <p:nvPicPr>
          <p:cNvPr id="2050" name="Picture 2" descr="http://turtlebot3.robotis.com/en/latest/_static/logo_turtlebot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67" y="1988840"/>
            <a:ext cx="2926818" cy="24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664878" y="4581832"/>
            <a:ext cx="366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/>
              <a:t>Official Wiki Page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279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진행자의 관련 강의는 따로 없습니다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(Test</a:t>
            </a:r>
            <a:r>
              <a:rPr lang="ko-KR" altLang="en-US" dirty="0" smtClean="0"/>
              <a:t>를 위해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의견 및 질문은 받습니다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 사이의 불편한 부분을 </a:t>
            </a:r>
            <a:r>
              <a:rPr lang="en-US" altLang="ko-KR" dirty="0" smtClean="0"/>
              <a:t>Feedback.</a:t>
            </a:r>
          </a:p>
          <a:p>
            <a:endParaRPr lang="en-US" altLang="ko-KR" dirty="0"/>
          </a:p>
          <a:p>
            <a:r>
              <a:rPr lang="ko-KR" altLang="en-US" dirty="0" smtClean="0"/>
              <a:t>서로서로 알려 주세요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1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pic>
        <p:nvPicPr>
          <p:cNvPr id="139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t="36063" r="58785" b="10612"/>
          <a:stretch/>
        </p:blipFill>
        <p:spPr bwMode="auto">
          <a:xfrm>
            <a:off x="5076056" y="1340768"/>
            <a:ext cx="3159315" cy="38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65618" y="1509744"/>
            <a:ext cx="4328766" cy="3619329"/>
            <a:chOff x="179512" y="2060848"/>
            <a:chExt cx="4328766" cy="3619329"/>
          </a:xfrm>
        </p:grpSpPr>
        <p:pic>
          <p:nvPicPr>
            <p:cNvPr id="140" name="Picture 2" descr="노트북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060848"/>
              <a:ext cx="4328766" cy="3619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123728" y="4276396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내용 개체 틀 2"/>
          <p:cNvSpPr>
            <a:spLocks noGrp="1"/>
          </p:cNvSpPr>
          <p:nvPr>
            <p:ph idx="1"/>
          </p:nvPr>
        </p:nvSpPr>
        <p:spPr>
          <a:xfrm>
            <a:off x="457200" y="5013176"/>
            <a:ext cx="4114800" cy="1646527"/>
          </a:xfrm>
        </p:spPr>
        <p:txBody>
          <a:bodyPr>
            <a:noAutofit/>
          </a:bodyPr>
          <a:lstStyle/>
          <a:p>
            <a:r>
              <a:rPr lang="ko-KR" altLang="en-US" sz="1500" dirty="0" smtClean="0"/>
              <a:t>동봉된 </a:t>
            </a:r>
            <a:r>
              <a:rPr lang="en-US" altLang="ko-KR" sz="1500" dirty="0" err="1" smtClean="0"/>
              <a:t>uSDCard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에 이미지 </a:t>
            </a:r>
            <a:r>
              <a:rPr lang="ko-KR" altLang="en-US" sz="1500" dirty="0" smtClean="0"/>
              <a:t>굽기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err="1"/>
              <a:t>OpenCR</a:t>
            </a:r>
            <a:r>
              <a:rPr lang="en-US" altLang="ko-KR" sz="1500" dirty="0"/>
              <a:t> F/W </a:t>
            </a:r>
            <a:r>
              <a:rPr lang="ko-KR" altLang="en-US" sz="1500" dirty="0" smtClean="0"/>
              <a:t>굽기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smtClean="0"/>
              <a:t>TURTLEBOT3</a:t>
            </a:r>
            <a:r>
              <a:rPr lang="ko-KR" altLang="en-US" sz="1500" dirty="0" smtClean="0"/>
              <a:t> 페이지 참조하여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Laptop </a:t>
            </a:r>
            <a:r>
              <a:rPr lang="ko-KR" altLang="en-US" sz="1500" dirty="0" smtClean="0"/>
              <a:t>및 </a:t>
            </a:r>
            <a:r>
              <a:rPr lang="en-US" altLang="ko-KR" sz="1500" dirty="0" smtClean="0"/>
              <a:t>SBC </a:t>
            </a:r>
            <a:r>
              <a:rPr lang="ko-KR" altLang="en-US" sz="1500" dirty="0" smtClean="0"/>
              <a:t>의 </a:t>
            </a:r>
            <a:r>
              <a:rPr lang="en-US" altLang="ko-KR" sz="1500" dirty="0" smtClean="0"/>
              <a:t>ROS Install</a:t>
            </a:r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142" name="내용 개체 틀 2"/>
          <p:cNvSpPr txBox="1">
            <a:spLocks/>
          </p:cNvSpPr>
          <p:nvPr/>
        </p:nvSpPr>
        <p:spPr>
          <a:xfrm>
            <a:off x="4598313" y="5013177"/>
            <a:ext cx="411480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조립 설명서 참조하여 조립</a:t>
            </a:r>
            <a:endParaRPr lang="en-US" altLang="ko-KR" sz="1500" dirty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구동 테스트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40977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271</Words>
  <Application>Microsoft Office PowerPoint</Application>
  <PresentationFormat>화면 슬라이드 쇼(4:3)</PresentationFormat>
  <Paragraphs>79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TB3 자율주행 1기 일정</vt:lpstr>
      <vt:lpstr>오늘의 할 일</vt:lpstr>
      <vt:lpstr>Feedback 안내</vt:lpstr>
      <vt:lpstr>TURTLEBOT3 셋업</vt:lpstr>
      <vt:lpstr>TURTLEBOT3 셋업</vt:lpstr>
      <vt:lpstr>TURTLEBOT3 셋업</vt:lpstr>
      <vt:lpstr>TURTLEBOT3 셋업</vt:lpstr>
      <vt:lpstr>TURTLEBOT3 셋업</vt:lpstr>
      <vt:lpstr>TURTLEBOT3 구동 테스트</vt:lpstr>
      <vt:lpstr>못다한 이야기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101</cp:revision>
  <dcterms:created xsi:type="dcterms:W3CDTF">2017-03-04T12:08:10Z</dcterms:created>
  <dcterms:modified xsi:type="dcterms:W3CDTF">2017-04-04T23:07:25Z</dcterms:modified>
</cp:coreProperties>
</file>